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4038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7999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202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7015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35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7989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2015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7734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4914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4649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844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7A81-210F-47FA-97CA-E7281630E1EE}" type="datetimeFigureOut">
              <a:rPr lang="th-TH" smtClean="0"/>
              <a:pPr/>
              <a:t>21/02/66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F452-1104-4B8E-904C-DB207E6E29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84263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023755" y="488373"/>
            <a:ext cx="6089073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ลงทะเบียนผู้สูงอายุ ผู้พิการ และเด็กแรกเกิด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0590019"/>
              </p:ext>
            </p:extLst>
          </p:nvPr>
        </p:nvGraphicFramePr>
        <p:xfrm>
          <a:off x="1465116" y="1883448"/>
          <a:ext cx="9341428" cy="348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357"/>
                <a:gridCol w="2335357"/>
                <a:gridCol w="2335357"/>
                <a:gridCol w="2335357"/>
              </a:tblGrid>
              <a:tr h="604212"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ผู้พิการ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เด็กแรกเกิด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ตุลาคม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 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2566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1475509" y="1901536"/>
            <a:ext cx="2296391" cy="102870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กล่องข้อความ 8"/>
          <p:cNvSpPr txBox="1"/>
          <p:nvPr/>
        </p:nvSpPr>
        <p:spPr>
          <a:xfrm>
            <a:off x="2582141" y="1901536"/>
            <a:ext cx="1189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475509" y="2345461"/>
            <a:ext cx="1189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88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กำหนดเอง 5">
      <a:dk1>
        <a:srgbClr val="F5C1A2"/>
      </a:dk1>
      <a:lt1>
        <a:sysClr val="window" lastClr="FFFFFF"/>
      </a:lt1>
      <a:dk2>
        <a:srgbClr val="F8D1CC"/>
      </a:dk2>
      <a:lt2>
        <a:srgbClr val="EBEBEB"/>
      </a:lt2>
      <a:accent1>
        <a:srgbClr val="F1A499"/>
      </a:accent1>
      <a:accent2>
        <a:srgbClr val="F0D577"/>
      </a:accent2>
      <a:accent3>
        <a:srgbClr val="E6B91E"/>
      </a:accent3>
      <a:accent4>
        <a:srgbClr val="E76618"/>
      </a:accent4>
      <a:accent5>
        <a:srgbClr val="C42F1A"/>
      </a:accent5>
      <a:accent6>
        <a:srgbClr val="AD4C11"/>
      </a:accent6>
      <a:hlink>
        <a:srgbClr val="EA7666"/>
      </a:hlink>
      <a:folHlink>
        <a:srgbClr val="F0A374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47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Company>www.easyosteam.com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Windows7 V.11_x64</dc:creator>
  <cp:lastModifiedBy>Admin</cp:lastModifiedBy>
  <cp:revision>6</cp:revision>
  <dcterms:created xsi:type="dcterms:W3CDTF">2023-02-13T06:39:11Z</dcterms:created>
  <dcterms:modified xsi:type="dcterms:W3CDTF">2023-02-21T04:51:45Z</dcterms:modified>
</cp:coreProperties>
</file>